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27ca8a3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27ca8a3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27ca8a3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27ca8a3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1d527ca8a3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1d527ca8a3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1d527ca8a3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1d527ca8a3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1d527ca8a3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1d527ca8a3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1d527ca8a3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1d527ca8a3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1d527ca8a3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1d527ca8a3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1d527ca8a3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1d527ca8a3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1d527ca8a3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1d527ca8a3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1d527ca8a3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1d527ca8a3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1d527ca8a3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1d527ca8a3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1d527ca8a3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1d527ca8a3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27ca8a3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27ca8a3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1d527ca8a3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1d527ca8a3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1d527ca8a3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1d527ca8a3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1d527ca8a3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1d527ca8a3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1d527ca8a3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1d527ca8a3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1d527ca8a3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1d527ca8a3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1d527ca8a3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1d527ca8a3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1d527ca8a3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1d527ca8a3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1d527ca8a3_0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1d527ca8a3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1d527ca8a3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1d527ca8a3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1d527ca8a3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1d527ca8a3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27ca8a3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27ca8a3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1d527ca8a3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1d527ca8a3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1d527ca8a3_0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31d527ca8a3_0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1d527ca8a3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1d527ca8a3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1d527ca8a3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31d527ca8a3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1d527ca8a3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1d527ca8a3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1d527ca8a3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1d527ca8a3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1d527ca8a3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1d527ca8a3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1d527ca8a3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31d527ca8a3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1d527ca8a3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31d527ca8a3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1d527ca8a3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1d527ca8a3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27ca8a3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27ca8a3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d527ca8a3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1d527ca8a3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1d527ca8a3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1d527ca8a3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1d527ca8a3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31d527ca8a3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1d527ca8a3_0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31d527ca8a3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1d527ca8a3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31d527ca8a3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1d527ca8a3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31d527ca8a3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1d527ca8a3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31d527ca8a3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1d527ca8a3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31d527ca8a3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1d527ca8a3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31d527ca8a3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1d527ca8a3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31d527ca8a3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27ca8a3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27ca8a3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1d527ca8a3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31d527ca8a3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31d527ca8a3_0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31d527ca8a3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31d527ca8a3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31d527ca8a3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31d527ca8a3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31d527ca8a3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31d527ca8a3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31d527ca8a3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31d527ca8a3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31d527ca8a3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31d527ca8a3_0_1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31d527ca8a3_0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1d527ca8a3_0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31d527ca8a3_0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1d527ca8a3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1d527ca8a3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31d527ca8a3_0_1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31d527ca8a3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27ca8a3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27ca8a3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1d527ca8a3_0_1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31d527ca8a3_0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1d527ca8a3_0_1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31d527ca8a3_0_1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1d527ca8a3_0_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31d527ca8a3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31d527ca8a3_0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31d527ca8a3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1d527ca8a3_0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31d527ca8a3_0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1d527ca8a3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31d527ca8a3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1d527ca8a3_0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31d527ca8a3_0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1d527ca8a3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31d527ca8a3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31d527ca8a3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31d527ca8a3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31d527ca8a3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31d527ca8a3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27ca8a3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27ca8a3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31d527ca8a3_0_1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31d527ca8a3_0_1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31d527ca8a3_0_1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31d527ca8a3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31d527ca8a3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31d527ca8a3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1d527ca8a3_0_1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31d527ca8a3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31d527ca8a3_0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31d527ca8a3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31d527ca8a3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31d527ca8a3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1d527ca8a3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31d527ca8a3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31d527ca8a3_0_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31d527ca8a3_0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31d527ca8a3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31d527ca8a3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1d527ca8a3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31d527ca8a3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27ca8a3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27ca8a3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1d527ca8a3_0_1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31d527ca8a3_0_1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31d527ca8a3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31d527ca8a3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1d527ca8a3_0_1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31d527ca8a3_0_1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31d527ca8a3_0_1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31d527ca8a3_0_1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31d527ca8a3_0_1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31d527ca8a3_0_1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1d527ca8a3_0_1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31d527ca8a3_0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1d527ca8a3_0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1d527ca8a3_0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31d527ca8a3_0_1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31d527ca8a3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31d527ca8a3_0_1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31d527ca8a3_0_1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31d527ca8a3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31d527ca8a3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27ca8a3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27ca8a3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31d527ca8a3_0_1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31d527ca8a3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31d527ca8a3_0_1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31d527ca8a3_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31d527ca8a3_0_1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31d527ca8a3_0_1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1d527ca8a3_0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31d527ca8a3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31d527ca8a3_0_1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31d527ca8a3_0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31d527ca8a3_0_2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31d527ca8a3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1d527ca8a3_0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31d527ca8a3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1d527ca8a3_0_2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1d527ca8a3_0_2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31d527ca8a3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31d527ca8a3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31d527ca8a3_0_2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31d527ca8a3_0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27ca8a3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27ca8a3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31d527ca8a3_0_2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31d527ca8a3_0_2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31d527ca8a3_0_2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31d527ca8a3_0_2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31d527ca8a3_0_2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31d527ca8a3_0_2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31d527ca8a3_0_2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31d527ca8a3_0_2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31d527ca8a3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31d527ca8a3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31d527ca8a3_0_2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31d527ca8a3_0_2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31d527ca8a3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31d527ca8a3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31d527ca8a3_0_2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31d527ca8a3_0_2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31d527ca8a3_0_2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31d527ca8a3_0_2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31d527ca8a3_0_2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31d527ca8a3_0_2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27ca8a3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27ca8a3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27ca8a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27ca8a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31d527ca8a3_0_2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31d527ca8a3_0_2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31d527ca8a3_0_2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31d527ca8a3_0_2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1d527ca8a3_0_2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31d527ca8a3_0_2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31d527ca8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31d527ca8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31d527ca8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31d527ca8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31d527ca8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31d527ca8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31d527ca8a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31d527ca8a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31d527ca8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31d527ca8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27ca8a3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27ca8a3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27ca8a3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27ca8a3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27ca8a3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27ca8a3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27ca8a3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27ca8a3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27ca8a3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27ca8a3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27ca8a3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27ca8a3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27ca8a3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27ca8a3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27ca8a3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27ca8a3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27ca8a3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27ca8a3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27ca8a3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27ca8a3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27ca8a3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27ca8a3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27ca8a3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27ca8a3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27ca8a3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27ca8a3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27ca8a3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27ca8a3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27ca8a3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27ca8a3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d527ca8a3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d527ca8a3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d527ca8a3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d527ca8a3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d527ca8a3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d527ca8a3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d527ca8a3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d527ca8a3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d527ca8a3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d527ca8a3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27ca8a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27ca8a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d527ca8a3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d527ca8a3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d527ca8a3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d527ca8a3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d527ca8a3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d527ca8a3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d527ca8a3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d527ca8a3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d527ca8a3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d527ca8a3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d527ca8a3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d527ca8a3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d527ca8a3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d527ca8a3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1d527ca8a3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1d527ca8a3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d527ca8a3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1d527ca8a3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d527ca8a3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d527ca8a3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27ca8a3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27ca8a3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d527ca8a3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d527ca8a3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d527ca8a3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1d527ca8a3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d527ca8a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d527ca8a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d527ca8a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1d527ca8a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d527ca8a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1d527ca8a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d527ca8a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1d527ca8a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1d527ca8a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1d527ca8a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d527ca8a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1d527ca8a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d527ca8a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1d527ca8a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1d527ca8a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1d527ca8a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27ca8a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27ca8a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d527ca8a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1d527ca8a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d527ca8a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d527ca8a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d527ca8a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d527ca8a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d527ca8a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d527ca8a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d527ca8a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1d527ca8a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d527ca8a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1d527ca8a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d527ca8a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1d527ca8a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1d527ca8a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1d527ca8a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d527ca8a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d527ca8a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d527ca8a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d527ca8a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27ca8a3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27ca8a3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1d527ca8a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1d527ca8a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1d527ca8a3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1d527ca8a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1d527ca8a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1d527ca8a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1d527ca8a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1d527ca8a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d527ca8a3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d527ca8a3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1d527ca8a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1d527ca8a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1d527ca8a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1d527ca8a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d527ca8a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1d527ca8a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d527ca8a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d527ca8a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1d527ca8a3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1d527ca8a3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27ca8a3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27ca8a3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1d527ca8a3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1d527ca8a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1d527ca8a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1d527ca8a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1d527ca8a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1d527ca8a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1d527ca8a3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1d527ca8a3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1d527ca8a3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1d527ca8a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d527ca8a3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d527ca8a3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1d527ca8a3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1d527ca8a3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d527ca8a3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d527ca8a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1d527ca8a3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1d527ca8a3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d527ca8a3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1d527ca8a3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27ca8a3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27ca8a3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1d527ca8a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1d527ca8a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d527ca8a3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d527ca8a3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1d527ca8a3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1d527ca8a3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1d527ca8a3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1d527ca8a3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1d527ca8a3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1d527ca8a3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1d527ca8a3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1d527ca8a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1d527ca8a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1d527ca8a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d527ca8a3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d527ca8a3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1d527ca8a3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1d527ca8a3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1d527ca8a3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1d527ca8a3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2.png"/><Relationship Id="rId4" Type="http://schemas.openxmlformats.org/officeDocument/2006/relationships/image" Target="../media/image11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4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8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9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5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6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4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61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0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5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66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5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75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64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2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6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7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82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0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7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6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68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72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73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74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9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77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83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93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76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79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81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88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89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84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9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80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78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87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04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90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85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86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98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9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01.png"/><Relationship Id="rId4" Type="http://schemas.openxmlformats.org/officeDocument/2006/relationships/image" Target="../media/image196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91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02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00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05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9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9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6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" name="Google Shape;153;p2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" name="Google Shape;154;p2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1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1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0" name="Google Shape;1130;p11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31" name="Google Shape;1131;p11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1" name="Google Shape;1141;p11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42" name="Google Shape;1142;p11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" y="0"/>
            <a:ext cx="9088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1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52" name="Google Shape;1152;p11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3" name="Google Shape;1153;p11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6</a:t>
            </a:r>
            <a:endParaRPr/>
          </a:p>
        </p:txBody>
      </p:sp>
      <p:sp>
        <p:nvSpPr>
          <p:cNvPr id="1159" name="Google Shape;1159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6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9" name="Google Shape;1169;p11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0" name="Google Shape;1170;p11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7" name="Google Shape;117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17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0" name="Google Shape;1180;p11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81" name="Google Shape;1181;p11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7" y="0"/>
            <a:ext cx="87201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1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18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91" name="Google Shape;1191;p11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92" name="Google Shape;1192;p11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7" y="0"/>
            <a:ext cx="87201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19"/>
          <p:cNvSpPr/>
          <p:nvPr/>
        </p:nvSpPr>
        <p:spPr>
          <a:xfrm>
            <a:off x="4877500" y="1081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19"/>
          <p:cNvSpPr/>
          <p:nvPr/>
        </p:nvSpPr>
        <p:spPr>
          <a:xfrm>
            <a:off x="211950" y="1828900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2" name="Google Shape;1202;p119"/>
          <p:cNvSpPr/>
          <p:nvPr/>
        </p:nvSpPr>
        <p:spPr>
          <a:xfrm>
            <a:off x="211950" y="35274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03" name="Google Shape;1203;p119"/>
          <p:cNvSpPr/>
          <p:nvPr/>
        </p:nvSpPr>
        <p:spPr>
          <a:xfrm>
            <a:off x="211950" y="3511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0" name="Google Shape;121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7" y="0"/>
            <a:ext cx="87201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20"/>
          <p:cNvSpPr/>
          <p:nvPr/>
        </p:nvSpPr>
        <p:spPr>
          <a:xfrm>
            <a:off x="4877500" y="1081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20"/>
          <p:cNvSpPr/>
          <p:nvPr/>
        </p:nvSpPr>
        <p:spPr>
          <a:xfrm>
            <a:off x="211950" y="17926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3" name="Google Shape;1213;p120"/>
          <p:cNvSpPr/>
          <p:nvPr/>
        </p:nvSpPr>
        <p:spPr>
          <a:xfrm>
            <a:off x="211950" y="34911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4" name="Google Shape;1214;p120"/>
          <p:cNvSpPr/>
          <p:nvPr/>
        </p:nvSpPr>
        <p:spPr>
          <a:xfrm>
            <a:off x="211950" y="3148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1"/>
          <p:cNvSpPr/>
          <p:nvPr/>
        </p:nvSpPr>
        <p:spPr>
          <a:xfrm>
            <a:off x="490617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21"/>
          <p:cNvSpPr/>
          <p:nvPr/>
        </p:nvSpPr>
        <p:spPr>
          <a:xfrm>
            <a:off x="0" y="1964550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4" name="Google Shape;1224;p121"/>
          <p:cNvSpPr/>
          <p:nvPr/>
        </p:nvSpPr>
        <p:spPr>
          <a:xfrm>
            <a:off x="0" y="33956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25" name="Google Shape;1225;p121"/>
          <p:cNvSpPr/>
          <p:nvPr/>
        </p:nvSpPr>
        <p:spPr>
          <a:xfrm>
            <a:off x="0" y="48675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" name="Google Shape;164;p2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" name="Google Shape;165;p2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2" name="Google Shape;123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2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35" name="Google Shape;1235;p12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36" name="Google Shape;1236;p12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  <p:pic>
        <p:nvPicPr>
          <p:cNvPr id="1237" name="Google Shape;123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2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2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0" name="Google Shape;1240;p122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41" name="Google Shape;1241;p12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8" name="Google Shape;124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2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51" name="Google Shape;1251;p12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52" name="Google Shape;1252;p12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9" name="Google Shape;125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2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2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62" name="Google Shape;1262;p12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63" name="Google Shape;1263;p12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0" name="Google Shape;127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3" name="Google Shape;1273;p125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74" name="Google Shape;1274;p12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1" name="Google Shape;128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2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2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84" name="Google Shape;1284;p12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85" name="Google Shape;1285;p12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2" name="Google Shape;129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2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2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95" name="Google Shape;1295;p127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96" name="Google Shape;1296;p12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3" name="Google Shape;130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2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6" name="Google Shape;1306;p12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07" name="Google Shape;1307;p12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4" name="Google Shape;131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2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2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7" name="Google Shape;1317;p12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18" name="Google Shape;1318;p12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5" name="Google Shape;132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3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3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8" name="Google Shape;1328;p13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9" name="Google Shape;1329;p13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6" name="Google Shape;133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3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3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39" name="Google Shape;1339;p13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40" name="Google Shape;1340;p13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" name="Google Shape;175;p2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" name="Google Shape;176;p2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3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3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50" name="Google Shape;1350;p13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51" name="Google Shape;1351;p13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3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3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61" name="Google Shape;1361;p13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62" name="Google Shape;1362;p13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9" name="Google Shape;136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3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3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72" name="Google Shape;1372;p13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73" name="Google Shape;1373;p13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" name="Google Shape;138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3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3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3" name="Google Shape;1383;p135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84" name="Google Shape;1384;p13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1" name="Google Shape;139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3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3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94" name="Google Shape;1394;p13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95" name="Google Shape;1395;p13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3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5" name="Google Shape;1405;p13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06" name="Google Shape;1406;p13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3" name="Google Shape;141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3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6" name="Google Shape;1416;p13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17" name="Google Shape;1417;p13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4" name="Google Shape;142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3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3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7" name="Google Shape;1427;p13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28" name="Google Shape;1428;p13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5" name="Google Shape;143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4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4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38" name="Google Shape;1438;p14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9" name="Google Shape;1439;p14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6" name="Google Shape;144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4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4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49" name="Google Shape;1449;p14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50" name="Google Shape;1450;p14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" name="Google Shape;186;p2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" name="Google Shape;187;p2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7" name="Google Shape;145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14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4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60" name="Google Shape;1460;p14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61" name="Google Shape;1461;p14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8" name="Google Shape;146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4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4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71" name="Google Shape;1471;p14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72" name="Google Shape;1472;p14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9" name="Google Shape;147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4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4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82" name="Google Shape;1482;p14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83" name="Google Shape;1483;p14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0" name="Google Shape;149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14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4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3" name="Google Shape;1493;p14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94" name="Google Shape;1494;p14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1" name="Google Shape;150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4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4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04" name="Google Shape;1504;p14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05" name="Google Shape;1505;p14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2" name="Google Shape;151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4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4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5" name="Google Shape;1515;p14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16" name="Google Shape;1516;p14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3" name="Google Shape;152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4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4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26" name="Google Shape;1526;p14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27" name="Google Shape;1527;p14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4" name="Google Shape;153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4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4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7" name="Google Shape;1537;p14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38" name="Google Shape;1538;p14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5" name="Google Shape;154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5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5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48" name="Google Shape;1548;p15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9" name="Google Shape;1549;p15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6" name="Google Shape;155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5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5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59" name="Google Shape;1559;p15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60" name="Google Shape;1560;p15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" name="Google Shape;197;p2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" name="Google Shape;198;p2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7" name="Google Shape;156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5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5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70" name="Google Shape;1570;p15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71" name="Google Shape;1571;p15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8" name="Google Shape;157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15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5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81" name="Google Shape;1581;p15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82" name="Google Shape;1582;p15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9" name="Google Shape;158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15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5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2" name="Google Shape;1592;p15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93" name="Google Shape;1593;p15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0" name="Google Shape;160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5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5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3" name="Google Shape;1603;p155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04" name="Google Shape;1604;p15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1" name="Google Shape;161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15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5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14" name="Google Shape;1614;p15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15" name="Google Shape;1615;p15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2" name="Google Shape;1622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5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5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5" name="Google Shape;1625;p15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26" name="Google Shape;1626;p15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3" name="Google Shape;163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5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5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36" name="Google Shape;1636;p15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37" name="Google Shape;1637;p15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4" name="Google Shape;164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5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5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7" name="Google Shape;1647;p15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48" name="Google Shape;1648;p15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5" name="Google Shape;165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"/>
            <a:ext cx="9144003" cy="508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6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6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58" name="Google Shape;1658;p16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9" name="Google Shape;1659;p16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6" name="Google Shape;166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"/>
            <a:ext cx="9144003" cy="508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16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6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69" name="Google Shape;1669;p16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70" name="Google Shape;1670;p16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" name="Google Shape;208;p2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" name="Google Shape;209;p2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7" name="Google Shape;167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"/>
            <a:ext cx="9144003" cy="508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16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6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80" name="Google Shape;1680;p16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81" name="Google Shape;1681;p16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8" name="Google Shape;168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16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6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91" name="Google Shape;1691;p16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92" name="Google Shape;1692;p16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9" name="Google Shape;169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16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6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02" name="Google Shape;1702;p16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03" name="Google Shape;1703;p16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0" name="Google Shape;1710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16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6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13" name="Google Shape;1713;p16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14" name="Google Shape;1714;p16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1" name="Google Shape;172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16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6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24" name="Google Shape;1724;p16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25" name="Google Shape;1725;p16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2" name="Google Shape;173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6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6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35" name="Google Shape;1735;p16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36" name="Google Shape;1736;p16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3" name="Google Shape;174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16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6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46" name="Google Shape;1746;p16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47" name="Google Shape;1747;p16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4" name="Google Shape;175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6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16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7" name="Google Shape;1757;p16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58" name="Google Shape;1758;p16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5" name="Google Shape;176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7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7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68" name="Google Shape;1768;p17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9" name="Google Shape;1769;p17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6" name="Google Shape;1776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7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7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79" name="Google Shape;1779;p17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80" name="Google Shape;1780;p17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" name="Google Shape;219;p2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" name="Google Shape;220;p2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7" name="Google Shape;1787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7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7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90" name="Google Shape;1790;p17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91" name="Google Shape;1791;p17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8" name="Google Shape;179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7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7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01" name="Google Shape;1801;p17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02" name="Google Shape;1802;p17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9" name="Google Shape;180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17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7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12" name="Google Shape;1812;p174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13" name="Google Shape;1813;p17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0" name="Google Shape;1820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17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7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23" name="Google Shape;1823;p175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24" name="Google Shape;1824;p17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1" name="Google Shape;183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17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7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34" name="Google Shape;1834;p17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35" name="Google Shape;1835;p17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2" name="Google Shape;184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17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7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45" name="Google Shape;1845;p17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46" name="Google Shape;1846;p17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3" name="Google Shape;185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7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7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56" name="Google Shape;1856;p17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57" name="Google Shape;1857;p17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4" name="Google Shape;186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7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7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7" name="Google Shape;1867;p17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68" name="Google Shape;1868;p17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5" name="Google Shape;187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18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8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78" name="Google Shape;1878;p18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9" name="Google Shape;1879;p18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6" name="Google Shape;188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8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8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89" name="Google Shape;1889;p18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90" name="Google Shape;1890;p18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" name="Google Shape;230;p2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1" name="Google Shape;231;p2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7" name="Google Shape;1897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8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8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00" name="Google Shape;1900;p18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01" name="Google Shape;1901;p18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8" name="Google Shape;190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18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8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11" name="Google Shape;1911;p18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12" name="Google Shape;1912;p18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9" name="Google Shape;1919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18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8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22" name="Google Shape;1922;p18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23" name="Google Shape;1923;p18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0" name="Google Shape;1930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18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8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33" name="Google Shape;1933;p18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34" name="Google Shape;1934;p18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1" name="Google Shape;1941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18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8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44" name="Google Shape;1944;p18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45" name="Google Shape;1945;p18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1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2" name="Google Shape;1952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18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8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55" name="Google Shape;1955;p18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56" name="Google Shape;1956;p18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3" name="Google Shape;1963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18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8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66" name="Google Shape;1966;p18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67" name="Google Shape;1967;p18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4" name="Google Shape;197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8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8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7" name="Google Shape;1977;p18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78" name="Google Shape;1978;p18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5" name="Google Shape;1985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19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19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88" name="Google Shape;1988;p19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9" name="Google Shape;1989;p19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6" name="Google Shape;1996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19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9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99" name="Google Shape;1999;p19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00" name="Google Shape;2000;p19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1" name="Google Shape;241;p3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2" name="Google Shape;242;p3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7" name="Google Shape;2007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19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9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10" name="Google Shape;2010;p19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11" name="Google Shape;2011;p19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8" name="Google Shape;2018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9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9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21" name="Google Shape;2021;p19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22" name="Google Shape;2022;p19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9" name="Google Shape;202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9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9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32" name="Google Shape;2032;p19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33" name="Google Shape;2033;p19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0" name="Google Shape;2040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9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9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43" name="Google Shape;2043;p19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44" name="Google Shape;2044;p19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1" name="Google Shape;2051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9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9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54" name="Google Shape;2054;p19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55" name="Google Shape;2055;p19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2" name="Google Shape;206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9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9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65" name="Google Shape;2065;p19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66" name="Google Shape;2066;p19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3" name="Google Shape;207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19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9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76" name="Google Shape;2076;p19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77" name="Google Shape;2077;p19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4" name="Google Shape;208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9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9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7" name="Google Shape;2087;p19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88" name="Google Shape;2088;p19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2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2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5" name="Google Shape;209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20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20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98" name="Google Shape;2098;p20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9" name="Google Shape;2099;p20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2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2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6" name="Google Shape;210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20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20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09" name="Google Shape;2109;p201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10" name="Google Shape;2110;p20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2" name="Google Shape;252;p3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53" name="Google Shape;253;p3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2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7" name="Google Shape;2117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20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20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20" name="Google Shape;2120;p20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21" name="Google Shape;2121;p20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2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8" name="Google Shape;2128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20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20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31" name="Google Shape;2131;p203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32" name="Google Shape;2132;p20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2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2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20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20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42" name="Google Shape;2142;p20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43" name="Google Shape;2143;p20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2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2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0" name="Google Shape;215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p205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205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53" name="Google Shape;2153;p205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54" name="Google Shape;2154;p205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2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2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1" name="Google Shape;2161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206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206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64" name="Google Shape;2164;p206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65" name="Google Shape;2165;p206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2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2" name="Google Shape;217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207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207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75" name="Google Shape;2175;p207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76" name="Google Shape;2176;p207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2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3" name="Google Shape;2183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208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208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86" name="Google Shape;2186;p208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87" name="Google Shape;2187;p208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2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4" name="Google Shape;2194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209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209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7" name="Google Shape;2197;p209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198" name="Google Shape;2198;p209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2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2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5" name="Google Shape;2205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210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210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08" name="Google Shape;2208;p210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9" name="Google Shape;2209;p210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2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2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6" name="Google Shape;2216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211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211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19" name="Google Shape;2219;p211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20" name="Google Shape;2220;p211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" name="Google Shape;65;p1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" name="Google Shape;66;p1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3" name="Google Shape;263;p3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4" name="Google Shape;264;p3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2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2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7" name="Google Shape;2227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p21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21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30" name="Google Shape;2230;p212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31" name="Google Shape;2231;p21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  <p:pic>
        <p:nvPicPr>
          <p:cNvPr id="2232" name="Google Shape;2232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p212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212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35" name="Google Shape;2235;p212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36" name="Google Shape;2236;p212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2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2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3" name="Google Shape;2243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213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213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46" name="Google Shape;2246;p213"/>
          <p:cNvSpPr/>
          <p:nvPr/>
        </p:nvSpPr>
        <p:spPr>
          <a:xfrm>
            <a:off x="0" y="336782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47" name="Google Shape;2247;p213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2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2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4" name="Google Shape;2254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214"/>
          <p:cNvSpPr/>
          <p:nvPr/>
        </p:nvSpPr>
        <p:spPr>
          <a:xfrm>
            <a:off x="4904725" y="1246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214"/>
          <p:cNvSpPr/>
          <p:nvPr/>
        </p:nvSpPr>
        <p:spPr>
          <a:xfrm>
            <a:off x="0" y="179257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57" name="Google Shape;2257;p214"/>
          <p:cNvSpPr/>
          <p:nvPr/>
        </p:nvSpPr>
        <p:spPr>
          <a:xfrm>
            <a:off x="0" y="3382150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58" name="Google Shape;2258;p214"/>
          <p:cNvSpPr/>
          <p:nvPr/>
        </p:nvSpPr>
        <p:spPr>
          <a:xfrm>
            <a:off x="0" y="396500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2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6</a:t>
            </a:r>
            <a:endParaRPr/>
          </a:p>
        </p:txBody>
      </p:sp>
      <p:sp>
        <p:nvSpPr>
          <p:cNvPr id="2264" name="Google Shape;2264;p2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2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2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1" name="Google Shape;2271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216"/>
          <p:cNvSpPr/>
          <p:nvPr/>
        </p:nvSpPr>
        <p:spPr>
          <a:xfrm>
            <a:off x="4887849" y="95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216"/>
          <p:cNvSpPr/>
          <p:nvPr/>
        </p:nvSpPr>
        <p:spPr>
          <a:xfrm>
            <a:off x="92400" y="20033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74" name="Google Shape;2274;p216"/>
          <p:cNvSpPr/>
          <p:nvPr/>
        </p:nvSpPr>
        <p:spPr>
          <a:xfrm>
            <a:off x="92400" y="33354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75" name="Google Shape;2275;p216"/>
          <p:cNvSpPr/>
          <p:nvPr/>
        </p:nvSpPr>
        <p:spPr>
          <a:xfrm>
            <a:off x="92400" y="4829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2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2" name="Google Shape;2282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217"/>
          <p:cNvSpPr/>
          <p:nvPr/>
        </p:nvSpPr>
        <p:spPr>
          <a:xfrm>
            <a:off x="4887849" y="95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217"/>
          <p:cNvSpPr/>
          <p:nvPr/>
        </p:nvSpPr>
        <p:spPr>
          <a:xfrm>
            <a:off x="92400" y="20033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85" name="Google Shape;2285;p217"/>
          <p:cNvSpPr/>
          <p:nvPr/>
        </p:nvSpPr>
        <p:spPr>
          <a:xfrm>
            <a:off x="92400" y="33354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86" name="Google Shape;2286;p217"/>
          <p:cNvSpPr/>
          <p:nvPr/>
        </p:nvSpPr>
        <p:spPr>
          <a:xfrm>
            <a:off x="92400" y="4829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2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3" name="Google Shape;2293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" y="0"/>
            <a:ext cx="9065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218"/>
          <p:cNvSpPr/>
          <p:nvPr/>
        </p:nvSpPr>
        <p:spPr>
          <a:xfrm>
            <a:off x="4887849" y="95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218"/>
          <p:cNvSpPr/>
          <p:nvPr/>
        </p:nvSpPr>
        <p:spPr>
          <a:xfrm>
            <a:off x="92400" y="20033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296" name="Google Shape;2296;p218"/>
          <p:cNvSpPr/>
          <p:nvPr/>
        </p:nvSpPr>
        <p:spPr>
          <a:xfrm>
            <a:off x="92400" y="33354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97" name="Google Shape;2297;p218"/>
          <p:cNvSpPr/>
          <p:nvPr/>
        </p:nvSpPr>
        <p:spPr>
          <a:xfrm>
            <a:off x="92400" y="4829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2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2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4" name="Google Shape;2304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219"/>
          <p:cNvSpPr/>
          <p:nvPr/>
        </p:nvSpPr>
        <p:spPr>
          <a:xfrm>
            <a:off x="4887849" y="95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219"/>
          <p:cNvSpPr/>
          <p:nvPr/>
        </p:nvSpPr>
        <p:spPr>
          <a:xfrm>
            <a:off x="92400" y="20033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7" name="Google Shape;2307;p219"/>
          <p:cNvSpPr/>
          <p:nvPr/>
        </p:nvSpPr>
        <p:spPr>
          <a:xfrm>
            <a:off x="92400" y="33354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08" name="Google Shape;2308;p219"/>
          <p:cNvSpPr/>
          <p:nvPr/>
        </p:nvSpPr>
        <p:spPr>
          <a:xfrm>
            <a:off x="92400" y="4829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4" name="Google Shape;274;p3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5" name="Google Shape;275;p3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" name="Google Shape;285;p3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6" name="Google Shape;286;p3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6" name="Google Shape;296;p3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7" name="Google Shape;297;p3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7" name="Google Shape;307;p3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8" name="Google Shape;308;p3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8" name="Google Shape;318;p3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9" name="Google Shape;319;p3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9" name="Google Shape;329;p3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0" name="Google Shape;330;p3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0" name="Google Shape;340;p3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41" name="Google Shape;341;p3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1" name="Google Shape;351;p4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2" name="Google Shape;352;p4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2" name="Google Shape;362;p4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63" name="Google Shape;363;p4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" name="Google Shape;76;p1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" name="Google Shape;77;p1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3" name="Google Shape;373;p4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4" name="Google Shape;374;p4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" name="Google Shape;384;p4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5" name="Google Shape;385;p4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5" name="Google Shape;395;p4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6" name="Google Shape;396;p4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6" name="Google Shape;406;p4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7" name="Google Shape;407;p4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4" name="Google Shape;424;p4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5" name="Google Shape;425;p4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5" name="Google Shape;435;p4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36" name="Google Shape;436;p4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46" name="Google Shape;446;p4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7" name="Google Shape;447;p4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7" name="Google Shape;457;p5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58" name="Google Shape;458;p5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8" name="Google Shape;468;p5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9" name="Google Shape;469;p5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" name="Google Shape;88;p1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9" name="Google Shape;479;p5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80" name="Google Shape;480;p5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0" name="Google Shape;490;p5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1" name="Google Shape;491;p5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1" name="Google Shape;501;p5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2" name="Google Shape;502;p5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2" name="Google Shape;512;p5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3" name="Google Shape;513;p5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3" name="Google Shape;523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4" name="Google Shape;524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4" name="Google Shape;534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5" name="Google Shape;535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5" name="Google Shape;545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46" name="Google Shape;546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56" name="Google Shape;556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7" name="Google Shape;557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7" name="Google Shape;567;p6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68" name="Google Shape;568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8" name="Google Shape;578;p6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9" name="Google Shape;579;p6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" name="Google Shape;98;p1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" name="Google Shape;99;p1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9" name="Google Shape;589;p6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90" name="Google Shape;590;p6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0" name="Google Shape;600;p6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1" name="Google Shape;601;p6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6</a:t>
            </a:r>
            <a:endParaRPr/>
          </a:p>
        </p:txBody>
      </p:sp>
      <p:sp>
        <p:nvSpPr>
          <p:cNvPr id="607" name="Google Shape;607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7" name="Google Shape;617;p6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18" name="Google Shape;618;p6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8" name="Google Shape;628;p6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9" name="Google Shape;629;p6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9" name="Google Shape;639;p6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0" name="Google Shape;640;p6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0" name="Google Shape;650;p6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51" name="Google Shape;651;p6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61" name="Google Shape;661;p6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2" name="Google Shape;662;p6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2" name="Google Shape;672;p7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73" name="Google Shape;673;p7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3" name="Google Shape;683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4" name="Google Shape;684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" name="Google Shape;109;p1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" name="Google Shape;110;p1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81"/>
            <a:ext cx="9144003" cy="504974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4" name="Google Shape;694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95" name="Google Shape;695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7" y="0"/>
            <a:ext cx="87201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5" name="Google Shape;705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06" name="Google Shape;706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16" name="Google Shape;716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7" name="Google Shape;717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" y="0"/>
            <a:ext cx="89879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7" name="Google Shape;727;p7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28" name="Google Shape;728;p7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38" name="Google Shape;738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9" name="Google Shape;739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4" y="0"/>
            <a:ext cx="88223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9" name="Google Shape;749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50" name="Google Shape;750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2" y="0"/>
            <a:ext cx="90731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0" name="Google Shape;760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1" name="Google Shape;761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00"/>
            <a:ext cx="9144003" cy="4978302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1" name="Google Shape;771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2" name="Google Shape;772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9"/>
            <a:ext cx="9144003" cy="49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2" name="Google Shape;782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83" name="Google Shape;783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3" name="Google Shape;793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4" name="Google Shape;794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" name="Google Shape;120;p1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" name="Google Shape;121;p1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4" name="Google Shape;804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5" name="Google Shape;805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8"/>
            <a:ext cx="9144003" cy="501848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5" name="Google Shape;815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16" name="Google Shape;816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26" name="Google Shape;826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7" name="Google Shape;827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7" name="Google Shape;837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38" name="Google Shape;838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5" name="Google Shape;8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48" name="Google Shape;848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9" name="Google Shape;849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" name="Google Shape;8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9" name="Google Shape;859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60" name="Google Shape;860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0" name="Google Shape;870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1" name="Google Shape;871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"/>
            <a:ext cx="9144003" cy="51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1" name="Google Shape;881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2" name="Google Shape;882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9" name="Google Shape;8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2" name="Google Shape;892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93" name="Google Shape;893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107"/>
            <a:ext cx="9144003" cy="4853287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03" name="Google Shape;903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4" name="Google Shape;904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" name="Google Shape;131;p2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" name="Google Shape;132;p2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02" y="0"/>
            <a:ext cx="89345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4" name="Google Shape;914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5" name="Google Shape;915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5" name="Google Shape;925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26" name="Google Shape;926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3" name="Google Shape;93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36" name="Google Shape;936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7" name="Google Shape;937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97" y="0"/>
            <a:ext cx="88520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7" name="Google Shape;947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48" name="Google Shape;948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58" name="Google Shape;958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9" name="Google Shape;959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6" name="Google Shape;96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3" name="Google Shape;9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81"/>
            <a:ext cx="9144003" cy="504974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6" name="Google Shape;976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77" name="Google Shape;977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7" name="Google Shape;987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8" name="Google Shape;988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59"/>
            <a:ext cx="9144003" cy="494258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8" name="Google Shape;998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9" name="Google Shape;999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9" name="Google Shape;1009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0" name="Google Shape;1010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" name="Google Shape;142;p2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" name="Google Shape;143;p2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7" name="Google Shape;101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" y="0"/>
            <a:ext cx="89879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0" name="Google Shape;1020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1" name="Google Shape;1021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8" name="Google Shape;102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1" name="Google Shape;1031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32" name="Google Shape;1032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9" name="Google Shape;10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42" name="Google Shape;1042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3" name="Google Shape;1043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8" y="0"/>
            <a:ext cx="904196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3" name="Google Shape;1053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54" name="Google Shape;1054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64" name="Google Shape;1064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5" name="Google Shape;1065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5" name="Google Shape;1075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76" name="Google Shape;1076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3" name="Google Shape;10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6" name="Google Shape;1086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87" name="Google Shape;1087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23" y="0"/>
            <a:ext cx="88371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7" name="Google Shape;1097;p10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8" name="Google Shape;1098;p10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8" name="Google Shape;1108;p11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9" name="Google Shape;1109;p11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6" name="Google Shape;11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45"/>
            <a:ext cx="9144003" cy="48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1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9" name="Google Shape;1119;p11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0" name="Google Shape;1120;p11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